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14" r:id="rId1"/>
  </p:sldMasterIdLst>
  <p:notesMasterIdLst>
    <p:notesMasterId r:id="rId7"/>
  </p:notes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0" clrIdx="0"/>
  <p:cmAuthor id="2" name="김 철희" initials="김철" lastIdx="2" clrIdx="1">
    <p:extLst>
      <p:ext uri="{19B8F6BF-5375-455C-9EA6-DF929625EA0E}">
        <p15:presenceInfo xmlns:p15="http://schemas.microsoft.com/office/powerpoint/2012/main" userId="c98524386f06fd6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C2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11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gif>
</file>

<file path=ppt/media/image2.png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3ADE68E2-EF77-47D2-BB60-EC20B26B05DC}" type="datetime1">
              <a:rPr lang="ko-KR" altLang="en-US"/>
              <a:pPr lvl="0">
                <a:defRPr/>
              </a:pPr>
              <a:t>2023-01-12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 편집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684AFA9D-E28C-4EBB-9827-235F5ACBEC9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A335-1D87-4F0C-B248-E736B8FADF58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01CE-A0E6-45A2-AC76-23525A5232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759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A335-1D87-4F0C-B248-E736B8FADF58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01CE-A0E6-45A2-AC76-23525A5232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5782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A335-1D87-4F0C-B248-E736B8FADF58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01CE-A0E6-45A2-AC76-23525A52326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767013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A335-1D87-4F0C-B248-E736B8FADF58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01CE-A0E6-45A2-AC76-23525A5232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92785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A335-1D87-4F0C-B248-E736B8FADF58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01CE-A0E6-45A2-AC76-23525A52326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186994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A335-1D87-4F0C-B248-E736B8FADF58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01CE-A0E6-45A2-AC76-23525A5232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83620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A335-1D87-4F0C-B248-E736B8FADF58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01CE-A0E6-45A2-AC76-23525A5232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42214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A335-1D87-4F0C-B248-E736B8FADF58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01CE-A0E6-45A2-AC76-23525A5232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8969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A335-1D87-4F0C-B248-E736B8FADF58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01CE-A0E6-45A2-AC76-23525A5232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353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A335-1D87-4F0C-B248-E736B8FADF58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01CE-A0E6-45A2-AC76-23525A5232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1387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A335-1D87-4F0C-B248-E736B8FADF58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01CE-A0E6-45A2-AC76-23525A5232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0098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A335-1D87-4F0C-B248-E736B8FADF58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01CE-A0E6-45A2-AC76-23525A5232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1801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A335-1D87-4F0C-B248-E736B8FADF58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01CE-A0E6-45A2-AC76-23525A5232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6063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A335-1D87-4F0C-B248-E736B8FADF58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01CE-A0E6-45A2-AC76-23525A5232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020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A335-1D87-4F0C-B248-E736B8FADF58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01CE-A0E6-45A2-AC76-23525A5232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3730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A335-1D87-4F0C-B248-E736B8FADF58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01CE-A0E6-45A2-AC76-23525A5232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9128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FA335-1D87-4F0C-B248-E736B8FADF58}" type="datetimeFigureOut">
              <a:rPr lang="ko-KR" altLang="en-US" smtClean="0"/>
              <a:t>2023-01-12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0CB01CE-A0E6-45A2-AC76-23525A5232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0939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Kim-CheolHee?tab=repositorie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07067" y="1266519"/>
            <a:ext cx="7766936" cy="1646302"/>
          </a:xfrm>
        </p:spPr>
        <p:txBody>
          <a:bodyPr/>
          <a:lstStyle/>
          <a:p>
            <a:pPr lvl="0">
              <a:defRPr/>
            </a:pPr>
            <a:r>
              <a:rPr lang="en-US" altLang="ko-KR" dirty="0">
                <a:solidFill>
                  <a:schemeClr val="tx1"/>
                </a:solidFill>
                <a:latin typeface="HY강M"/>
                <a:ea typeface="HY강M"/>
              </a:rPr>
              <a:t>Java GUI</a:t>
            </a:r>
            <a:r>
              <a:rPr lang="ko-KR" altLang="en-US" dirty="0">
                <a:solidFill>
                  <a:schemeClr val="tx1"/>
                </a:solidFill>
                <a:latin typeface="HY강M"/>
                <a:ea typeface="HY강M"/>
              </a:rPr>
              <a:t>기반 슈팅게임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5949015" y="4050833"/>
            <a:ext cx="3324987" cy="1096899"/>
          </a:xfrm>
        </p:spPr>
        <p:txBody>
          <a:bodyPr>
            <a:normAutofit lnSpcReduction="10000"/>
          </a:bodyPr>
          <a:lstStyle/>
          <a:p>
            <a:pPr lvl="0">
              <a:defRPr/>
            </a:pPr>
            <a:r>
              <a:rPr lang="ko-KR" altLang="en-US" b="1" dirty="0">
                <a:solidFill>
                  <a:schemeClr val="tx1"/>
                </a:solidFill>
                <a:latin typeface="HY강M"/>
                <a:ea typeface="HY강M"/>
              </a:rPr>
              <a:t>개인 프로젝트</a:t>
            </a:r>
          </a:p>
          <a:p>
            <a:pPr lvl="0">
              <a:defRPr/>
            </a:pPr>
            <a:r>
              <a:rPr lang="en-US" altLang="ko-KR" b="1" dirty="0">
                <a:solidFill>
                  <a:schemeClr val="tx1"/>
                </a:solidFill>
                <a:latin typeface="HY강M"/>
                <a:ea typeface="HY강M"/>
              </a:rPr>
              <a:t>2023. 1. 11(</a:t>
            </a:r>
            <a:r>
              <a:rPr lang="ko-KR" altLang="en-US" b="1" dirty="0">
                <a:solidFill>
                  <a:schemeClr val="tx1"/>
                </a:solidFill>
                <a:latin typeface="HY강M"/>
                <a:ea typeface="HY강M"/>
              </a:rPr>
              <a:t>수</a:t>
            </a:r>
            <a:r>
              <a:rPr lang="en-US" altLang="ko-KR" b="1" dirty="0">
                <a:solidFill>
                  <a:schemeClr val="tx1"/>
                </a:solidFill>
                <a:latin typeface="HY강M"/>
                <a:ea typeface="HY강M"/>
              </a:rPr>
              <a:t>)</a:t>
            </a:r>
          </a:p>
          <a:p>
            <a:pPr lvl="0">
              <a:defRPr/>
            </a:pPr>
            <a:r>
              <a:rPr lang="ko-KR" altLang="en-US" b="1" dirty="0" err="1">
                <a:solidFill>
                  <a:schemeClr val="tx1"/>
                </a:solidFill>
                <a:latin typeface="HY강M"/>
                <a:ea typeface="HY강M"/>
              </a:rPr>
              <a:t>김철희</a:t>
            </a:r>
            <a:endParaRPr lang="ko-KR" altLang="en-US" b="1" dirty="0">
              <a:solidFill>
                <a:schemeClr val="tx1"/>
              </a:solidFill>
              <a:latin typeface="HY강M"/>
              <a:ea typeface="HY강M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0531421-F796-1A8F-ABD7-E855772FF9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591" y="3429000"/>
            <a:ext cx="3781425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7333" y="609600"/>
            <a:ext cx="9667937" cy="1320800"/>
          </a:xfrm>
        </p:spPr>
        <p:txBody>
          <a:bodyPr/>
          <a:lstStyle/>
          <a:p>
            <a:pPr lvl="0" algn="ctr">
              <a:defRPr/>
            </a:pPr>
            <a:r>
              <a:rPr lang="ko-KR" altLang="en-US" dirty="0">
                <a:latin typeface="HY강M"/>
                <a:ea typeface="HY강M"/>
              </a:rPr>
              <a:t>목    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2087597"/>
            <a:ext cx="8596668" cy="4658260"/>
          </a:xfrm>
        </p:spPr>
        <p:txBody>
          <a:bodyPr>
            <a:normAutofit/>
          </a:bodyPr>
          <a:lstStyle/>
          <a:p>
            <a:pPr marL="0" indent="0">
              <a:buNone/>
              <a:defRPr/>
            </a:pPr>
            <a:r>
              <a:rPr lang="en-US" altLang="ko-KR" sz="3200" dirty="0">
                <a:solidFill>
                  <a:schemeClr val="tx1"/>
                </a:solidFill>
                <a:latin typeface="HY강M"/>
                <a:ea typeface="HY강M"/>
              </a:rPr>
              <a:t>1. </a:t>
            </a:r>
            <a:r>
              <a:rPr lang="ko-KR" altLang="en-US" sz="3200" dirty="0">
                <a:solidFill>
                  <a:schemeClr val="tx1"/>
                </a:solidFill>
                <a:latin typeface="HY강M"/>
                <a:ea typeface="HY강M"/>
              </a:rPr>
              <a:t>프로그램 제작 목적</a:t>
            </a:r>
            <a:endParaRPr lang="en-US" altLang="ko-KR" sz="3200" dirty="0">
              <a:solidFill>
                <a:schemeClr val="tx1"/>
              </a:solidFill>
              <a:latin typeface="HY강M"/>
              <a:ea typeface="HY강M"/>
            </a:endParaRPr>
          </a:p>
          <a:p>
            <a:pPr marL="0" indent="0">
              <a:buNone/>
              <a:defRPr/>
            </a:pPr>
            <a:r>
              <a:rPr lang="en-US" altLang="ko-KR" sz="3200" dirty="0">
                <a:solidFill>
                  <a:schemeClr val="tx1"/>
                </a:solidFill>
                <a:latin typeface="HY강M"/>
                <a:ea typeface="HY강M"/>
              </a:rPr>
              <a:t>2. </a:t>
            </a:r>
            <a:r>
              <a:rPr lang="ko-KR" altLang="en-US" sz="3200" dirty="0">
                <a:solidFill>
                  <a:schemeClr val="tx1"/>
                </a:solidFill>
                <a:latin typeface="HY강M"/>
                <a:ea typeface="HY강M"/>
              </a:rPr>
              <a:t>클래스 소개 및 설명</a:t>
            </a:r>
            <a:r>
              <a:rPr lang="en-US" altLang="ko-KR" sz="2800" dirty="0">
                <a:solidFill>
                  <a:schemeClr val="tx1"/>
                </a:solidFill>
                <a:latin typeface="HY강M"/>
                <a:ea typeface="HY강M"/>
              </a:rPr>
              <a:t>(Class Diagram)</a:t>
            </a:r>
          </a:p>
          <a:p>
            <a:pPr marL="0" indent="0">
              <a:buNone/>
              <a:defRPr/>
            </a:pPr>
            <a:r>
              <a:rPr lang="en-US" altLang="ko-KR" sz="3200" dirty="0">
                <a:solidFill>
                  <a:schemeClr val="tx1"/>
                </a:solidFill>
                <a:latin typeface="HY강M"/>
                <a:ea typeface="HY강M"/>
              </a:rPr>
              <a:t>3. </a:t>
            </a:r>
            <a:r>
              <a:rPr lang="ko-KR" altLang="en-US" sz="3200" dirty="0">
                <a:solidFill>
                  <a:schemeClr val="tx1"/>
                </a:solidFill>
                <a:latin typeface="HY강M"/>
                <a:ea typeface="HY강M"/>
              </a:rPr>
              <a:t>프로그램 설명</a:t>
            </a:r>
          </a:p>
          <a:p>
            <a:pPr marL="0" indent="0">
              <a:buNone/>
              <a:defRPr/>
            </a:pPr>
            <a:r>
              <a:rPr lang="en-US" altLang="ko-KR" sz="3200" dirty="0">
                <a:solidFill>
                  <a:schemeClr val="tx1"/>
                </a:solidFill>
                <a:latin typeface="HY강M"/>
                <a:ea typeface="HY강M"/>
              </a:rPr>
              <a:t>4. </a:t>
            </a:r>
            <a:r>
              <a:rPr lang="ko-KR" altLang="en-US" sz="3200" dirty="0">
                <a:solidFill>
                  <a:schemeClr val="tx1"/>
                </a:solidFill>
                <a:latin typeface="HY강M"/>
                <a:ea typeface="HY강M"/>
              </a:rPr>
              <a:t>프로그램 결과</a:t>
            </a:r>
            <a:r>
              <a:rPr lang="en-US" altLang="ko-KR" sz="3200" dirty="0">
                <a:solidFill>
                  <a:schemeClr val="tx1"/>
                </a:solidFill>
                <a:latin typeface="HY강M"/>
                <a:ea typeface="HY강M"/>
              </a:rPr>
              <a:t>, </a:t>
            </a:r>
            <a:r>
              <a:rPr lang="ko-KR" altLang="en-US" sz="3200" dirty="0">
                <a:solidFill>
                  <a:schemeClr val="tx1"/>
                </a:solidFill>
                <a:latin typeface="HY강M"/>
                <a:ea typeface="HY강M"/>
              </a:rPr>
              <a:t>실행</a:t>
            </a:r>
            <a:endParaRPr lang="en-US" altLang="ko-KR" sz="3200" dirty="0">
              <a:solidFill>
                <a:schemeClr val="tx1"/>
              </a:solidFill>
              <a:latin typeface="HY강M"/>
              <a:ea typeface="HY강M"/>
            </a:endParaRPr>
          </a:p>
          <a:p>
            <a:pPr marL="0" indent="0">
              <a:buNone/>
              <a:defRPr/>
            </a:pPr>
            <a:r>
              <a:rPr lang="en-US" altLang="ko-KR" sz="3200" dirty="0">
                <a:solidFill>
                  <a:schemeClr val="tx1"/>
                </a:solidFill>
                <a:latin typeface="HY강M"/>
                <a:ea typeface="HY강M"/>
              </a:rPr>
              <a:t>5. </a:t>
            </a:r>
            <a:r>
              <a:rPr lang="ko-KR" altLang="en-US" sz="3200" dirty="0">
                <a:solidFill>
                  <a:schemeClr val="tx1"/>
                </a:solidFill>
                <a:latin typeface="HY강M"/>
                <a:ea typeface="HY강M"/>
              </a:rPr>
              <a:t>계획서 변경 사항</a:t>
            </a:r>
          </a:p>
          <a:p>
            <a:pPr marL="0" indent="0">
              <a:buNone/>
              <a:defRPr/>
            </a:pPr>
            <a:r>
              <a:rPr lang="en-US" altLang="ko-KR" sz="3200" dirty="0">
                <a:solidFill>
                  <a:schemeClr val="tx1"/>
                </a:solidFill>
                <a:latin typeface="HY강M"/>
                <a:ea typeface="HY강M"/>
              </a:rPr>
              <a:t>6. </a:t>
            </a:r>
            <a:r>
              <a:rPr lang="ko-KR" altLang="en-US" sz="3200" dirty="0">
                <a:solidFill>
                  <a:schemeClr val="tx1"/>
                </a:solidFill>
                <a:latin typeface="HY강M"/>
                <a:ea typeface="HY강M"/>
              </a:rPr>
              <a:t>프로젝트 소감</a:t>
            </a:r>
          </a:p>
          <a:p>
            <a:pPr marL="0" indent="0">
              <a:buNone/>
              <a:defRPr/>
            </a:pPr>
            <a:r>
              <a:rPr lang="en-US" altLang="ko-KR" sz="3200" dirty="0">
                <a:solidFill>
                  <a:schemeClr val="tx1"/>
                </a:solidFill>
                <a:latin typeface="HY강M"/>
                <a:ea typeface="HY강M"/>
              </a:rPr>
              <a:t>7. </a:t>
            </a:r>
            <a:r>
              <a:rPr lang="ko-KR" altLang="en-US" sz="3200" dirty="0">
                <a:solidFill>
                  <a:schemeClr val="tx1"/>
                </a:solidFill>
                <a:latin typeface="HY강M"/>
                <a:ea typeface="HY강M"/>
              </a:rPr>
              <a:t>참고 자료</a:t>
            </a:r>
            <a:endParaRPr lang="en-US" altLang="ko-KR" sz="3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HY강M" panose="02030600000101010101" pitchFamily="18" charset="-127"/>
                <a:ea typeface="HY강M" panose="02030600000101010101" pitchFamily="18" charset="-127"/>
              </a:rPr>
              <a:t>프로그램 제작 목적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ko-KR" altLang="en-US" sz="1800" b="1" kern="0" spc="100" dirty="0">
                <a:solidFill>
                  <a:srgbClr val="000000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본 프로젝트는 그동안 학습한 </a:t>
            </a:r>
            <a:r>
              <a:rPr lang="en-US" altLang="ko-KR" sz="1800" b="1" kern="0" spc="100" dirty="0">
                <a:solidFill>
                  <a:srgbClr val="000000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Java, </a:t>
            </a:r>
            <a:r>
              <a:rPr lang="en-US" altLang="ko-KR" sz="1800" b="1" kern="0" spc="100" dirty="0">
                <a:solidFill>
                  <a:srgbClr val="282828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Eclipse, MySQL </a:t>
            </a:r>
            <a:r>
              <a:rPr lang="ko-KR" altLang="en-US" sz="1800" b="1" kern="0" spc="100" dirty="0">
                <a:solidFill>
                  <a:srgbClr val="282828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등을 활용하여 </a:t>
            </a:r>
            <a:r>
              <a:rPr lang="en-US" altLang="ko-KR" sz="1800" b="1" kern="0" spc="100" dirty="0">
                <a:solidFill>
                  <a:srgbClr val="282828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GUI </a:t>
            </a:r>
            <a:r>
              <a:rPr lang="ko-KR" altLang="en-US" sz="1800" b="1" kern="0" spc="100" dirty="0">
                <a:solidFill>
                  <a:srgbClr val="282828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기반 게임 콘텐츠를 설계하고 구현함을 목적으로 한다</a:t>
            </a:r>
            <a:r>
              <a:rPr lang="en-US" altLang="ko-KR" sz="1800" b="1" kern="0" spc="100" dirty="0">
                <a:solidFill>
                  <a:srgbClr val="282828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b="1" kern="0" spc="100" dirty="0">
              <a:solidFill>
                <a:srgbClr val="000000"/>
              </a:solidFill>
              <a:effectLst/>
              <a:latin typeface="바탕" panose="02030600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b="1" kern="0" spc="100" dirty="0">
                <a:solidFill>
                  <a:srgbClr val="282828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 프로젝트 완료 시 요망 수준</a:t>
            </a:r>
            <a:endParaRPr lang="en-US" altLang="ko-KR" sz="1800" b="1" kern="0" spc="100" dirty="0">
              <a:solidFill>
                <a:srgbClr val="282828"/>
              </a:solidFill>
              <a:effectLst/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kern="0" spc="1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- </a:t>
            </a:r>
            <a:r>
              <a:rPr lang="ko-KR" altLang="en-US" sz="1800" b="1" kern="0" spc="100" dirty="0">
                <a:solidFill>
                  <a:srgbClr val="282828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스레드</a:t>
            </a:r>
            <a:r>
              <a:rPr lang="en-US" altLang="ko-KR" sz="1800" b="1" kern="0" spc="100" dirty="0">
                <a:solidFill>
                  <a:srgbClr val="282828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(Thread)</a:t>
            </a:r>
            <a:r>
              <a:rPr lang="ko-KR" altLang="en-US" sz="1800" b="1" kern="0" spc="100" dirty="0">
                <a:solidFill>
                  <a:srgbClr val="282828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의 개념에 대해 이해하여야 한다</a:t>
            </a:r>
            <a:r>
              <a:rPr lang="en-US" altLang="ko-KR" sz="1800" b="1" kern="0" spc="100" dirty="0">
                <a:solidFill>
                  <a:srgbClr val="282828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kern="0" spc="1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- </a:t>
            </a:r>
            <a:r>
              <a:rPr lang="ko-KR" altLang="en-US" sz="1800" b="1" kern="0" spc="100" dirty="0">
                <a:solidFill>
                  <a:srgbClr val="282828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스레드</a:t>
            </a:r>
            <a:r>
              <a:rPr lang="en-US" altLang="ko-KR" sz="1800" b="1" kern="0" spc="100" dirty="0">
                <a:solidFill>
                  <a:srgbClr val="282828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(Thread)</a:t>
            </a:r>
            <a:r>
              <a:rPr lang="ko-KR" altLang="en-US" sz="1800" b="1" kern="0" spc="100" dirty="0">
                <a:solidFill>
                  <a:srgbClr val="282828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의 활용능력이 향상되어야 한다</a:t>
            </a:r>
            <a:r>
              <a:rPr lang="en-US" altLang="ko-KR" sz="1800" b="1" kern="0" spc="100" dirty="0">
                <a:solidFill>
                  <a:srgbClr val="282828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kern="0" spc="1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- </a:t>
            </a:r>
            <a:r>
              <a:rPr lang="ko-KR" altLang="en-US" sz="1800" b="1" kern="0" spc="100" dirty="0">
                <a:solidFill>
                  <a:srgbClr val="282828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코드 및 클래스는 </a:t>
            </a:r>
            <a:r>
              <a:rPr lang="ko-KR" altLang="en-US" sz="1800" b="1" kern="0" spc="100" dirty="0">
                <a:solidFill>
                  <a:srgbClr val="C00000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결합도는 낮고 응집도는 높은 </a:t>
            </a:r>
            <a:r>
              <a:rPr lang="ko-KR" altLang="en-US" sz="1800" b="1" kern="0" spc="100" dirty="0">
                <a:solidFill>
                  <a:srgbClr val="282828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형태를 지향한다</a:t>
            </a:r>
            <a:r>
              <a:rPr lang="en-US" altLang="ko-KR" sz="1800" b="1" kern="0" spc="100" dirty="0">
                <a:solidFill>
                  <a:srgbClr val="282828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kern="0" spc="1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- </a:t>
            </a:r>
            <a:r>
              <a:rPr lang="ko-KR" altLang="en-US" sz="1800" b="1" kern="0" spc="100" dirty="0">
                <a:solidFill>
                  <a:srgbClr val="282828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최초 계획했던 기능을 최소한의 </a:t>
            </a:r>
            <a:r>
              <a:rPr lang="ko-KR" altLang="en-US" sz="1800" b="1" kern="0" spc="100" dirty="0" err="1">
                <a:solidFill>
                  <a:srgbClr val="282828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형태로라도</a:t>
            </a:r>
            <a:r>
              <a:rPr lang="ko-KR" altLang="en-US" sz="1800" b="1" kern="0" spc="100" dirty="0">
                <a:solidFill>
                  <a:srgbClr val="282828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 구현한다</a:t>
            </a:r>
            <a:r>
              <a:rPr lang="en-US" altLang="ko-KR" sz="1800" b="1" kern="0" spc="100" dirty="0">
                <a:solidFill>
                  <a:srgbClr val="282828"/>
                </a:solidFill>
                <a:effectLst/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kern="0" spc="1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- Project </a:t>
            </a:r>
            <a:r>
              <a:rPr lang="ko-KR" altLang="en-US" b="1" kern="0" spc="1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파일은 </a:t>
            </a:r>
            <a:r>
              <a:rPr lang="en-US" altLang="ko-KR" b="1" kern="0" spc="100" dirty="0">
                <a:solidFill>
                  <a:srgbClr val="C0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GitHub repository</a:t>
            </a:r>
            <a:r>
              <a:rPr lang="ko-KR" altLang="en-US" b="1" kern="0" spc="1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로 관리한다</a:t>
            </a:r>
            <a:r>
              <a:rPr lang="en-US" altLang="ko-KR" b="1" kern="0" spc="100" dirty="0">
                <a:solidFill>
                  <a:srgbClr val="282828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endParaRPr lang="ko-KR" altLang="en-US" b="1" spc="100" dirty="0"/>
          </a:p>
        </p:txBody>
      </p:sp>
    </p:spTree>
    <p:extLst>
      <p:ext uri="{BB962C8B-B14F-4D97-AF65-F5344CB8AC3E}">
        <p14:creationId xmlns:p14="http://schemas.microsoft.com/office/powerpoint/2010/main" val="426894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46340"/>
          </a:xfrm>
        </p:spPr>
        <p:txBody>
          <a:bodyPr>
            <a:noAutofit/>
          </a:bodyPr>
          <a:lstStyle/>
          <a:p>
            <a:r>
              <a:rPr lang="ko-KR" altLang="en-US" dirty="0">
                <a:latin typeface="HY강M" panose="02030600000101010101" pitchFamily="18" charset="-127"/>
                <a:ea typeface="HY강M" panose="02030600000101010101" pitchFamily="18" charset="-127"/>
              </a:rPr>
              <a:t>클래스 소개 및 설명</a:t>
            </a:r>
            <a:r>
              <a:rPr lang="en-US" altLang="ko-KR" sz="3200" dirty="0">
                <a:latin typeface="HY강M" panose="02030600000101010101" pitchFamily="18" charset="-127"/>
                <a:ea typeface="HY강M" panose="02030600000101010101" pitchFamily="18" charset="-127"/>
              </a:rPr>
              <a:t>(Class Diagram)</a:t>
            </a:r>
            <a:endParaRPr lang="ko-KR" altLang="en-US" sz="3200" dirty="0">
              <a:latin typeface="HY강M" panose="02030600000101010101" pitchFamily="18" charset="-127"/>
              <a:ea typeface="HY강M" panose="02030600000101010101" pitchFamily="18" charset="-127"/>
            </a:endParaRPr>
          </a:p>
        </p:txBody>
      </p:sp>
      <p:pic>
        <p:nvPicPr>
          <p:cNvPr id="3" name="Picture 2" descr="Github repo 올바르게 가져오기..">
            <a:hlinkClick r:id="rId2"/>
            <a:extLst>
              <a:ext uri="{FF2B5EF4-FFF2-40B4-BE49-F238E27FC236}">
                <a16:creationId xmlns:a16="http://schemas.microsoft.com/office/drawing/2014/main" id="{38604888-992C-A0FB-1576-CCF329AD6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8064" y="428987"/>
            <a:ext cx="1415938" cy="726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9AF4EF6-9F3E-F2D5-1F8E-FE59A65766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58" y="1336552"/>
            <a:ext cx="6966489" cy="5521448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60EBC0E5-0504-E99F-80C8-74D99D487228}"/>
              </a:ext>
            </a:extLst>
          </p:cNvPr>
          <p:cNvSpPr/>
          <p:nvPr/>
        </p:nvSpPr>
        <p:spPr>
          <a:xfrm>
            <a:off x="1442907" y="1636950"/>
            <a:ext cx="838900" cy="200239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3F7EF6A8-0EC6-82FB-D0EA-31B8CDEB18F6}"/>
              </a:ext>
            </a:extLst>
          </p:cNvPr>
          <p:cNvSpPr/>
          <p:nvPr/>
        </p:nvSpPr>
        <p:spPr>
          <a:xfrm>
            <a:off x="1661019" y="1779645"/>
            <a:ext cx="1468074" cy="200239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01E46FC8-1DE1-806E-E077-6F64082AFE5D}"/>
              </a:ext>
            </a:extLst>
          </p:cNvPr>
          <p:cNvSpPr/>
          <p:nvPr/>
        </p:nvSpPr>
        <p:spPr>
          <a:xfrm>
            <a:off x="1661021" y="3029523"/>
            <a:ext cx="947955" cy="200239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85DDDAA6-BDEF-207D-9AEB-2C47F1DCD180}"/>
              </a:ext>
            </a:extLst>
          </p:cNvPr>
          <p:cNvSpPr/>
          <p:nvPr/>
        </p:nvSpPr>
        <p:spPr>
          <a:xfrm>
            <a:off x="1661021" y="4237112"/>
            <a:ext cx="947955" cy="200239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74588A1F-6E5C-D123-CF0E-A9F8E81BDBA5}"/>
              </a:ext>
            </a:extLst>
          </p:cNvPr>
          <p:cNvSpPr/>
          <p:nvPr/>
        </p:nvSpPr>
        <p:spPr>
          <a:xfrm>
            <a:off x="1661020" y="5154486"/>
            <a:ext cx="947955" cy="200239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A3153CE-5610-FFE4-6164-90ED60877F4B}"/>
              </a:ext>
            </a:extLst>
          </p:cNvPr>
          <p:cNvSpPr/>
          <p:nvPr/>
        </p:nvSpPr>
        <p:spPr>
          <a:xfrm>
            <a:off x="1661019" y="5772448"/>
            <a:ext cx="947955" cy="200239"/>
          </a:xfrm>
          <a:prstGeom prst="roundRect">
            <a:avLst/>
          </a:prstGeom>
          <a:solidFill>
            <a:srgbClr val="FF0000">
              <a:alpha val="2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682E87B-E9A7-248F-ECA2-0956C7BD294D}"/>
              </a:ext>
            </a:extLst>
          </p:cNvPr>
          <p:cNvSpPr/>
          <p:nvPr/>
        </p:nvSpPr>
        <p:spPr>
          <a:xfrm>
            <a:off x="1661019" y="6215104"/>
            <a:ext cx="1979803" cy="642896"/>
          </a:xfrm>
          <a:prstGeom prst="roundRect">
            <a:avLst/>
          </a:prstGeom>
          <a:solidFill>
            <a:srgbClr val="00B0F0">
              <a:alpha val="2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2307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82597" y="642451"/>
            <a:ext cx="57903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800" dirty="0">
                <a:solidFill>
                  <a:schemeClr val="accent1"/>
                </a:solidFill>
                <a:latin typeface="+mj-ea"/>
                <a:ea typeface="+mj-ea"/>
              </a:rPr>
              <a:t>프로그램 설명</a:t>
            </a:r>
            <a:r>
              <a:rPr lang="en-US" altLang="ko-KR" sz="2400" dirty="0">
                <a:solidFill>
                  <a:schemeClr val="accent1"/>
                </a:solidFill>
                <a:latin typeface="+mj-ea"/>
                <a:ea typeface="+mj-ea"/>
              </a:rPr>
              <a:t>(1. </a:t>
            </a:r>
            <a:r>
              <a:rPr lang="ko-KR" altLang="en-US" sz="2400" dirty="0">
                <a:solidFill>
                  <a:schemeClr val="accent1"/>
                </a:solidFill>
                <a:latin typeface="+mj-ea"/>
                <a:ea typeface="+mj-ea"/>
              </a:rPr>
              <a:t>게임 설명 및 로그인</a:t>
            </a:r>
            <a:r>
              <a:rPr lang="en-US" altLang="ko-KR" sz="2400" dirty="0">
                <a:solidFill>
                  <a:schemeClr val="accent1"/>
                </a:solidFill>
                <a:latin typeface="+mj-ea"/>
                <a:ea typeface="+mj-ea"/>
              </a:rPr>
              <a:t>)</a:t>
            </a:r>
            <a:endParaRPr lang="ko-KR" altLang="en-US" sz="24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EACD944-7A13-3F95-7AEA-26A6A8639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17" y="1232800"/>
            <a:ext cx="8226518" cy="5420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10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패싯">
  <a:themeElements>
    <a:clrScheme name="패싯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Microsoft JhengHei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Microsoft JhengHei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756</TotalTime>
  <Words>156</Words>
  <Application>Microsoft Office PowerPoint</Application>
  <PresentationFormat>와이드스크린</PresentationFormat>
  <Paragraphs>23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3" baseType="lpstr">
      <vt:lpstr>HY강M</vt:lpstr>
      <vt:lpstr>굴림</vt:lpstr>
      <vt:lpstr>맑은 고딕</vt:lpstr>
      <vt:lpstr>바탕</vt:lpstr>
      <vt:lpstr>Arial</vt:lpstr>
      <vt:lpstr>Trebuchet MS</vt:lpstr>
      <vt:lpstr>Wingdings 3</vt:lpstr>
      <vt:lpstr>패싯</vt:lpstr>
      <vt:lpstr>Java GUI기반 슈팅게임</vt:lpstr>
      <vt:lpstr>목    차</vt:lpstr>
      <vt:lpstr>프로그램 제작 목적</vt:lpstr>
      <vt:lpstr>클래스 소개 및 설명(Class Diagram)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YAMYAMGAME</dc:title>
  <dc:creator>USER</dc:creator>
  <cp:lastModifiedBy>kj</cp:lastModifiedBy>
  <cp:revision>238</cp:revision>
  <dcterms:created xsi:type="dcterms:W3CDTF">2021-11-08T23:17:23Z</dcterms:created>
  <dcterms:modified xsi:type="dcterms:W3CDTF">2023-01-12T02:06:39Z</dcterms:modified>
  <cp:version/>
</cp:coreProperties>
</file>

<file path=docProps/thumbnail.jpeg>
</file>